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3F6C5F8-5ED9-4EE6-951F-28DAB1E370DE}">
  <a:tblStyle styleId="{63F6C5F8-5ED9-4EE6-951F-28DAB1E370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05"/>
    <p:restoredTop sz="94656"/>
  </p:normalViewPr>
  <p:slideViewPr>
    <p:cSldViewPr snapToGrid="0">
      <p:cViewPr varScale="1">
        <p:scale>
          <a:sx n="143" d="100"/>
          <a:sy n="143" d="100"/>
        </p:scale>
        <p:origin x="576" y="3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900648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028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480f4c80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480f4c80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9371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480f4c80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480f4c80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8973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480f4c80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480f4c80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2939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480f4c80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480f4c80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6407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480f4c80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480f4c80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327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50fe066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50fe066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68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480f4c80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480f4c807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829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480f4c807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480f4c807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2319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rgbClr val="07376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968500" y="110240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b="1">
                <a:solidFill>
                  <a:srgbClr val="FFFFFF"/>
                </a:solidFill>
              </a:rPr>
              <a:t>Safety Net</a:t>
            </a:r>
            <a:endParaRPr sz="4600" b="1">
              <a:solidFill>
                <a:srgbClr val="FFFFFF"/>
              </a:solidFill>
            </a:endParaRP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2968500" y="2735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Arianna Burch, Sofia Lee, An Huynh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2987275" y="3399900"/>
            <a:ext cx="3054600" cy="8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“computer vision &amp; iot meet </a:t>
            </a:r>
            <a:endParaRPr sz="24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unbiased facial recognition“ </a:t>
            </a:r>
            <a:endParaRPr sz="24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Inspiration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Work on project with topics none of us have worked with before - Computer Vision and IoT 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Face Recognition application - connected to pi and can be run on web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Use Cases: Security, social applications, accessibility, etc.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b="1">
                <a:solidFill>
                  <a:srgbClr val="FFFFFF"/>
                </a:solidFill>
              </a:rPr>
              <a:t>But</a:t>
            </a:r>
            <a:r>
              <a:rPr lang="en">
                <a:solidFill>
                  <a:srgbClr val="FFFFFF"/>
                </a:solidFill>
              </a:rPr>
              <a:t> data inequality comes into play...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1475" y="3172224"/>
            <a:ext cx="2836075" cy="159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850" y="3141925"/>
            <a:ext cx="1653175" cy="165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3325" y="2804775"/>
            <a:ext cx="2653766" cy="199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2397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Unbiased Computer Vision Datasets?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311700" y="11490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Large industry facial recognition models have been found to be biased by gender, race, and other factors, not insignificantly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Ex. Microsoft, IBM,													plus open-source 												academic datasets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8200" y="2105075"/>
            <a:ext cx="2695174" cy="270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6675" y="2105075"/>
            <a:ext cx="2837799" cy="275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Unbiased Computer Vision Datasets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Labeled Faces in the Wild (LFW) - popular unconstrained face dataset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Disproportionately white, male, etc.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How does this reflect our societal bias?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88" name="Google Shape;88;p16"/>
          <p:cNvCxnSpPr/>
          <p:nvPr/>
        </p:nvCxnSpPr>
        <p:spPr>
          <a:xfrm>
            <a:off x="387900" y="731575"/>
            <a:ext cx="535200" cy="12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2800" y="2795125"/>
            <a:ext cx="5021426" cy="147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704" y="2766037"/>
            <a:ext cx="4200821" cy="15311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1153800" y="4219825"/>
            <a:ext cx="2608800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Distribution of LFW Dataset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311700" y="125507"/>
            <a:ext cx="8520600" cy="10217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2"/>
                </a:solidFill>
              </a:rPr>
              <a:t>Building an Unbiased Computer Vision Dataset</a:t>
            </a:r>
            <a:endParaRPr sz="3600" dirty="0">
              <a:solidFill>
                <a:schemeClr val="lt2"/>
              </a:solidFill>
            </a:endParaRPr>
          </a:p>
        </p:txBody>
      </p:sp>
      <p:sp>
        <p:nvSpPr>
          <p:cNvPr id="97" name="Google Shape;97;p17"/>
          <p:cNvSpPr txBox="1">
            <a:spLocks noGrp="1"/>
          </p:cNvSpPr>
          <p:nvPr>
            <p:ph type="body" idx="1"/>
          </p:nvPr>
        </p:nvSpPr>
        <p:spPr>
          <a:xfrm>
            <a:off x="311700" y="1147225"/>
            <a:ext cx="8520600" cy="343199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dirty="0">
                <a:solidFill>
                  <a:srgbClr val="FFFFFF"/>
                </a:solidFill>
              </a:rPr>
              <a:t>Based on celebrity subset of LFW, but heavily customized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dirty="0">
                <a:solidFill>
                  <a:srgbClr val="FFFFFF"/>
                </a:solidFill>
              </a:rPr>
              <a:t>Manual insertion of new images/individuals across a broad spectrum of identities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dirty="0">
                <a:solidFill>
                  <a:srgbClr val="FFFFFF"/>
                </a:solidFill>
              </a:rPr>
              <a:t>More representative of the faces of America and world</a:t>
            </a:r>
            <a:endParaRPr dirty="0">
              <a:solidFill>
                <a:srgbClr val="FFFFFF"/>
              </a:solidFill>
            </a:endParaRPr>
          </a:p>
        </p:txBody>
      </p:sp>
      <p:graphicFrame>
        <p:nvGraphicFramePr>
          <p:cNvPr id="98" name="Google Shape;98;p17"/>
          <p:cNvGraphicFramePr/>
          <p:nvPr/>
        </p:nvGraphicFramePr>
        <p:xfrm>
          <a:off x="952500" y="3299350"/>
          <a:ext cx="7239000" cy="1188630"/>
        </p:xfrm>
        <a:graphic>
          <a:graphicData uri="http://schemas.openxmlformats.org/drawingml/2006/table">
            <a:tbl>
              <a:tblPr>
                <a:noFill/>
                <a:tableStyleId>{63F6C5F8-5ED9-4EE6-951F-28DAB1E370DE}</a:tableStyleId>
              </a:tblPr>
              <a:tblGrid>
                <a:gridCol w="2318100"/>
                <a:gridCol w="2507900"/>
                <a:gridCol w="2413000"/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Equal ratio of races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Body shape diversity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Varying sexual orientations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50/50 male female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Wide range of ages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Religious diversity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Robust images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Cultural/ethnic diversity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Many types of “celebrities”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99" name="Google Shape;99;p17"/>
          <p:cNvSpPr txBox="1"/>
          <p:nvPr/>
        </p:nvSpPr>
        <p:spPr>
          <a:xfrm>
            <a:off x="1696850" y="2929075"/>
            <a:ext cx="5997000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Distribution of our Dataset Relative to LFW (Qualitatively)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7825" y="2294250"/>
            <a:ext cx="2604475" cy="24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Fairness Increases Social Good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06" name="Google Shape;106;p18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6490800" cy="19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>
                <a:solidFill>
                  <a:srgbClr val="FFFFFF"/>
                </a:solidFill>
              </a:rPr>
              <a:t>Streamlined and non-discriminatory security systems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>
                <a:solidFill>
                  <a:srgbClr val="FFFFFF"/>
                </a:solidFill>
              </a:rPr>
              <a:t>Potential use-cases in schools and airports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>
                <a:solidFill>
                  <a:srgbClr val="FFFFFF"/>
                </a:solidFill>
              </a:rPr>
              <a:t>Not for profit and charitable applications</a:t>
            </a:r>
            <a:endParaRPr>
              <a:solidFill>
                <a:srgbClr val="FFFFFF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en">
                <a:solidFill>
                  <a:srgbClr val="FFFFFF"/>
                </a:solidFill>
              </a:rPr>
              <a:t>Crisis or accident warnings that don’t ignore people in need</a:t>
            </a:r>
            <a:endParaRPr>
              <a:solidFill>
                <a:srgbClr val="FFFFFF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en">
                <a:solidFill>
                  <a:srgbClr val="FFFFFF"/>
                </a:solidFill>
              </a:rPr>
              <a:t>Ex. elder care, fall alerts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>
                <a:solidFill>
                  <a:srgbClr val="FFFFFF"/>
                </a:solidFill>
              </a:rPr>
              <a:t>Fairness increases data quality, and </a:t>
            </a:r>
            <a:r>
              <a:rPr lang="en" i="1">
                <a:solidFill>
                  <a:srgbClr val="FFFFFF"/>
                </a:solidFill>
              </a:rPr>
              <a:t>good</a:t>
            </a:r>
            <a:r>
              <a:rPr lang="en">
                <a:solidFill>
                  <a:srgbClr val="FFFFFF"/>
                </a:solidFill>
              </a:rPr>
              <a:t> data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body" idx="1"/>
          </p:nvPr>
        </p:nvSpPr>
        <p:spPr>
          <a:xfrm>
            <a:off x="311700" y="1986875"/>
            <a:ext cx="85206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>
                <a:solidFill>
                  <a:srgbClr val="FFFFFF"/>
                </a:solidFill>
              </a:rPr>
              <a:t>Demo</a:t>
            </a:r>
            <a:endParaRPr sz="36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Further Work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Better (more), high-quality data</a:t>
            </a:r>
            <a:endParaRPr>
              <a:solidFill>
                <a:schemeClr val="lt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Improve performance, robustness, and representativeness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Hardware integration</a:t>
            </a:r>
            <a:endParaRPr>
              <a:solidFill>
                <a:schemeClr val="lt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Software for existing hardware/security systems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Data security and privacy requirements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8" name="Google Shape;118;p20"/>
          <p:cNvPicPr preferRelativeResize="0"/>
          <p:nvPr/>
        </p:nvPicPr>
        <p:blipFill rotWithShape="1">
          <a:blip r:embed="rId3">
            <a:alphaModFix/>
          </a:blip>
          <a:srcRect l="-1770" r="1769" b="8071"/>
          <a:stretch/>
        </p:blipFill>
        <p:spPr>
          <a:xfrm flipH="1">
            <a:off x="6176825" y="1900975"/>
            <a:ext cx="2587875" cy="271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311700" y="215610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</a:rPr>
              <a:t>Thank you! 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124" name="Google Shape;124;p21"/>
          <p:cNvSpPr/>
          <p:nvPr/>
        </p:nvSpPr>
        <p:spPr>
          <a:xfrm>
            <a:off x="4309425" y="3035125"/>
            <a:ext cx="454200" cy="430800"/>
          </a:xfrm>
          <a:prstGeom prst="smileyFace">
            <a:avLst>
              <a:gd name="adj" fmla="val 4653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291</Words>
  <Application>Microsoft Macintosh PowerPoint</Application>
  <PresentationFormat>On-screen Show (16:9)</PresentationFormat>
  <Paragraphs>46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Open Sans</vt:lpstr>
      <vt:lpstr>Economica</vt:lpstr>
      <vt:lpstr>Arial</vt:lpstr>
      <vt:lpstr>Luxe</vt:lpstr>
      <vt:lpstr>Safety Net</vt:lpstr>
      <vt:lpstr>Inspiration</vt:lpstr>
      <vt:lpstr>Unbiased Computer Vision Datasets?</vt:lpstr>
      <vt:lpstr>Unbiased Computer Vision Datasets</vt:lpstr>
      <vt:lpstr>Building an Unbiased Computer Vision Dataset</vt:lpstr>
      <vt:lpstr>Fairness Increases Social Good</vt:lpstr>
      <vt:lpstr>PowerPoint Presentation</vt:lpstr>
      <vt:lpstr>Further Work</vt:lpstr>
      <vt:lpstr>Thank you! 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Safety Net</dc:title>
  <cp:lastModifiedBy>Ann Huynh</cp:lastModifiedBy>
  <cp:revision>1</cp:revision>
  <dcterms:modified xsi:type="dcterms:W3CDTF">2019-11-08T10:28:52Z</dcterms:modified>
</cp:coreProperties>
</file>